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6" autoAdjust="0"/>
    <p:restoredTop sz="93447" autoAdjust="0"/>
  </p:normalViewPr>
  <p:slideViewPr>
    <p:cSldViewPr snapToGrid="0">
      <p:cViewPr varScale="1">
        <p:scale>
          <a:sx n="67" d="100"/>
          <a:sy n="67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97CEEF-C50B-7ABE-39D6-7B069A687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A046C4-604D-74DF-8A04-04151AD62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F76C90-47B8-65B5-4BC1-51421AD8E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EC785A-9794-46B4-1B87-1DBD060AE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5D349F-14D0-936F-ED34-791CE43B7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9371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FDE0B3-AB27-5FD6-6689-B063BE7E4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25424B-B083-7716-1CB8-D93A2A289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687A31-BD2D-1B88-7AEE-E56C875D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053F92-8A8C-8739-7C7A-627250A25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F876CB-0199-3CDB-7B98-1CCC50D7A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78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7CEA9ED-A029-A645-8933-D3A034C9E4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47BFBA4-D14E-438A-838D-958589389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308B50-8AF0-52EE-FCB2-20E9D802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D11C39-529D-920A-972B-C451D0789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BDC5AB-5154-A6AA-85DF-95154FEC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319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8B878-8A83-3B12-B614-E90B1AEAF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0D3124-06C9-5651-5534-247BB7B1D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FF0737-AFFA-C89C-15E2-8B2B9D44E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9DFE09-1742-E6D7-25FB-B993B16E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EEBE56-4E6E-7AC1-BA5C-80BF430F4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08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E321F1-228A-5A31-99F6-2385B63AE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4616ED-3B18-B29D-8150-6CF19F2AB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7A3D73-0A24-48FE-5EFE-F444917BE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C93BFC-005A-1D05-483E-E02AA18F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D0CEB3-9F09-115F-34F4-C69046216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17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EBEBAE-3017-C732-DA96-1251E0B68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198E47-6EA4-8F53-F71D-339C0AB570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7D52B90-78E9-502F-5A73-77C2AF091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7EDBC3-980C-0386-F27C-1B48E3D0D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6A4642-049A-ED71-5D47-0ABB5594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533625-3C90-2BE4-0E1D-2AB3099A7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618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53B56-2DB2-F9DC-A345-07DBAC1C7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E544A5-ED55-E4E9-B3C8-33B531DFC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F9D2EA7-6B89-8CE8-805F-E1AFABB43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EFF1AFF-F63D-4678-A8A2-39507554D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098E058-FA65-A4AD-8327-6A153ADE2D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8CE5A70-7363-CD5E-1320-19DB39839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9B990A7-8B4A-1ED5-89D6-E1CFDBA1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BDF7AB6-4501-B12F-0136-FDBFF6A5D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180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F37A94-945B-61EE-1A2A-15C74E52A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99586D-5087-52D6-1355-E97424C93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F0D3A96-B383-8A85-93F1-8A0EF2D0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9D9DD42-A37C-735A-5B42-07D4E7CD2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32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C1C2B65-C0A3-E94E-0688-31CD1D97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061A62A-6642-CED0-114B-CDDF32F51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1A96F37-5C7E-A75A-B6BB-331DEE5FF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133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9C28C-7137-0CBB-9832-E50A3A732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C1BAC5-BC45-7D5E-7C27-EE3645C6C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BFF864E-7313-2E44-C119-44BAE37FC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C7A06E7-8962-7D38-DD04-1857D6D93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DF410A6-14A5-2047-A2C6-FD169D9B9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CB9E017-F2BF-9085-3865-684C338EC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779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50850E-221D-C9F7-96CB-CB36EE941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EBAA2AA-3BD8-039B-AF9B-1D8D299E52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7BEB12E-0692-7F30-FA41-A0ADA29EF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808769-F3E9-494F-D3DA-AEAE50069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6752EF8-8C2E-3BEF-DE56-FAEE675A5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E8FECA9-8132-69D8-95CF-1A89A946E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97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F32FF3C-245E-CE30-6A84-9C39D7FC3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B7379A-4262-8DD0-4F95-EE8B7CA5F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E34D64A-9DEB-184F-6FCF-61C3A50FEC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58023-1E86-4A09-AA2F-0B5EE9DE43C0}" type="datetimeFigureOut">
              <a:rPr lang="pt-BR" smtClean="0"/>
              <a:t>31/07/2024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2EC1F5-E477-A642-8DF0-5D386248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0A485B-967B-09C0-9D05-6A688271E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C749E-B735-4449-8BFD-0541FEAE9C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561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1C6F457-DB85-94F9-DF2A-4EE7327118EE}"/>
              </a:ext>
            </a:extLst>
          </p:cNvPr>
          <p:cNvSpPr txBox="1"/>
          <p:nvPr/>
        </p:nvSpPr>
        <p:spPr>
          <a:xfrm>
            <a:off x="4137285" y="2828835"/>
            <a:ext cx="2188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chemeClr val="bg1"/>
                </a:solidFill>
              </a:rPr>
              <a:t>ASSUNTO</a:t>
            </a:r>
          </a:p>
          <a:p>
            <a:r>
              <a:rPr lang="pt-BR" sz="3600" b="1" dirty="0">
                <a:solidFill>
                  <a:schemeClr val="bg1"/>
                </a:solidFill>
              </a:rPr>
              <a:t>AQUI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79F4165-2569-DF93-F44E-BEA4BAA52F60}"/>
              </a:ext>
            </a:extLst>
          </p:cNvPr>
          <p:cNvSpPr txBox="1"/>
          <p:nvPr/>
        </p:nvSpPr>
        <p:spPr>
          <a:xfrm>
            <a:off x="5995987" y="4166161"/>
            <a:ext cx="13241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bg1"/>
                </a:solidFill>
              </a:rPr>
              <a:t>DATA AQUI</a:t>
            </a:r>
          </a:p>
        </p:txBody>
      </p:sp>
    </p:spTree>
    <p:extLst>
      <p:ext uri="{BB962C8B-B14F-4D97-AF65-F5344CB8AC3E}">
        <p14:creationId xmlns:p14="http://schemas.microsoft.com/office/powerpoint/2010/main" val="229753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4061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825E318-8C4B-9DBE-F77D-EA44077B55B1}"/>
              </a:ext>
            </a:extLst>
          </p:cNvPr>
          <p:cNvSpPr txBox="1"/>
          <p:nvPr/>
        </p:nvSpPr>
        <p:spPr>
          <a:xfrm>
            <a:off x="4137285" y="2828835"/>
            <a:ext cx="2188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chemeClr val="bg1"/>
                </a:solidFill>
              </a:rPr>
              <a:t>ASSUNTO</a:t>
            </a:r>
          </a:p>
          <a:p>
            <a:r>
              <a:rPr lang="pt-BR" sz="3600" b="1" dirty="0">
                <a:solidFill>
                  <a:schemeClr val="bg1"/>
                </a:solidFill>
              </a:rPr>
              <a:t>AQUI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71007BB-C0C8-F3BF-897B-3E21D1D2CD80}"/>
              </a:ext>
            </a:extLst>
          </p:cNvPr>
          <p:cNvSpPr txBox="1"/>
          <p:nvPr/>
        </p:nvSpPr>
        <p:spPr>
          <a:xfrm>
            <a:off x="5995987" y="4166161"/>
            <a:ext cx="13241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dirty="0">
                <a:solidFill>
                  <a:schemeClr val="bg1"/>
                </a:solidFill>
              </a:rPr>
              <a:t>DATA AQUI</a:t>
            </a:r>
          </a:p>
        </p:txBody>
      </p:sp>
    </p:spTree>
    <p:extLst>
      <p:ext uri="{BB962C8B-B14F-4D97-AF65-F5344CB8AC3E}">
        <p14:creationId xmlns:p14="http://schemas.microsoft.com/office/powerpoint/2010/main" val="16442448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3246</TotalTime>
  <Words>8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Patrício - ITEP</dc:creator>
  <cp:lastModifiedBy>Diego</cp:lastModifiedBy>
  <cp:revision>9</cp:revision>
  <dcterms:created xsi:type="dcterms:W3CDTF">2024-07-08T18:50:13Z</dcterms:created>
  <dcterms:modified xsi:type="dcterms:W3CDTF">2024-07-31T15:21:24Z</dcterms:modified>
</cp:coreProperties>
</file>